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</p:sldIdLst>
  <p:sldSz cx="14630400" cy="8229600"/>
  <p:notesSz cx="8229600" cy="14630400"/>
  <p:embeddedFontLst>
    <p:embeddedFont>
      <p:font typeface="Barlow Bold" panose="00000800000000000000" pitchFamily="2" charset="0"/>
      <p:bold r:id="rId12"/>
    </p:embeddedFont>
    <p:embeddedFont>
      <p:font typeface="Montserrat" panose="00000500000000000000" pitchFamily="2" charset="0"/>
      <p:regular r:id="rId13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2" d="100"/>
          <a:sy n="52" d="100"/>
        </p:scale>
        <p:origin x="81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7133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248930"/>
            <a:ext cx="7627382" cy="20693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fr-FR" sz="445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Application Mobile  de Recherche d'Emploi et de Stage</a:t>
            </a:r>
            <a:endParaRPr lang="fr-FR" sz="4450" noProof="0" dirty="0"/>
          </a:p>
        </p:txBody>
      </p:sp>
      <p:sp>
        <p:nvSpPr>
          <p:cNvPr id="4" name="Text 1"/>
          <p:cNvSpPr/>
          <p:nvPr/>
        </p:nvSpPr>
        <p:spPr>
          <a:xfrm>
            <a:off x="758309" y="4643199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fr-FR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Concevoir une solution innovante pour connecter jeunes, diplômés et professionnels aux opportunités.</a:t>
            </a:r>
            <a:endParaRPr lang="fr-FR" sz="2000" noProof="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96287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fr-FR" sz="22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CHAPITRE 1</a:t>
            </a:r>
            <a:endParaRPr lang="fr-FR" sz="2200" noProof="0" dirty="0"/>
          </a:p>
        </p:txBody>
      </p:sp>
      <p:sp>
        <p:nvSpPr>
          <p:cNvPr id="4" name="Text 1"/>
          <p:cNvSpPr/>
          <p:nvPr/>
        </p:nvSpPr>
        <p:spPr>
          <a:xfrm>
            <a:off x="758309" y="3535680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fr-FR" sz="445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Analyse du Projet</a:t>
            </a:r>
            <a:endParaRPr lang="fr-FR" sz="4450" noProof="0" dirty="0"/>
          </a:p>
        </p:txBody>
      </p:sp>
      <p:sp>
        <p:nvSpPr>
          <p:cNvPr id="5" name="Text 2"/>
          <p:cNvSpPr/>
          <p:nvPr/>
        </p:nvSpPr>
        <p:spPr>
          <a:xfrm>
            <a:off x="758309" y="4573310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fr-FR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Cette section détaille la portée du projet, l'étude des plateformes existantes et les défis actuels.</a:t>
            </a:r>
            <a:endParaRPr lang="fr-FR" sz="2000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3075861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fr-FR" sz="445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Présentation du Projet</a:t>
            </a:r>
            <a:endParaRPr lang="fr-FR" sz="4450" noProof="0" dirty="0"/>
          </a:p>
        </p:txBody>
      </p:sp>
      <p:sp>
        <p:nvSpPr>
          <p:cNvPr id="4" name="Text 1"/>
          <p:cNvSpPr/>
          <p:nvPr/>
        </p:nvSpPr>
        <p:spPr>
          <a:xfrm>
            <a:off x="6244709" y="4113490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fr-FR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Notre projet vise à créer une application mobile intuitive pour faciliter la recherche d'emplois et de stages en ligne pour les jeunes, diplômés, étudiants et professionnels.</a:t>
            </a:r>
            <a:endParaRPr lang="fr-FR" sz="2000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706761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fr-FR" sz="445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Étude de l'Existant</a:t>
            </a:r>
            <a:endParaRPr lang="fr-FR" sz="4450" noProof="0" dirty="0"/>
          </a:p>
        </p:txBody>
      </p:sp>
      <p:sp>
        <p:nvSpPr>
          <p:cNvPr id="3" name="Text 1"/>
          <p:cNvSpPr/>
          <p:nvPr/>
        </p:nvSpPr>
        <p:spPr>
          <a:xfrm>
            <a:off x="758309" y="2852738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fr-FR" sz="17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Plusieurs plateformes existent déjà au Cameroun pour la recherche d'emploi et de stage.</a:t>
            </a:r>
            <a:endParaRPr lang="fr-FR" sz="1700" noProof="0" dirty="0"/>
          </a:p>
        </p:txBody>
      </p:sp>
      <p:sp>
        <p:nvSpPr>
          <p:cNvPr id="4" name="Shape 2"/>
          <p:cNvSpPr/>
          <p:nvPr/>
        </p:nvSpPr>
        <p:spPr>
          <a:xfrm>
            <a:off x="758309" y="3443168"/>
            <a:ext cx="4226838" cy="3079552"/>
          </a:xfrm>
          <a:prstGeom prst="roundRect">
            <a:avLst>
              <a:gd name="adj" fmla="val 4751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829" y="3443168"/>
            <a:ext cx="121920" cy="307955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96804" y="3690223"/>
            <a:ext cx="3641288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fr-FR" sz="22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Fonds National de l'Emploi (FNE)</a:t>
            </a:r>
            <a:endParaRPr lang="fr-FR" sz="2200" noProof="0" dirty="0"/>
          </a:p>
        </p:txBody>
      </p:sp>
      <p:sp>
        <p:nvSpPr>
          <p:cNvPr id="7" name="Text 4"/>
          <p:cNvSpPr/>
          <p:nvPr/>
        </p:nvSpPr>
        <p:spPr>
          <a:xfrm>
            <a:off x="1096804" y="4532590"/>
            <a:ext cx="3641288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fr-FR" sz="17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Organisation gouvernementale facilitant la recherche d'emploi pour jeunes entrepreneurs, diplômés et professionnels.</a:t>
            </a:r>
            <a:endParaRPr lang="fr-FR" sz="1700" noProof="0" dirty="0"/>
          </a:p>
        </p:txBody>
      </p:sp>
      <p:sp>
        <p:nvSpPr>
          <p:cNvPr id="8" name="Shape 5"/>
          <p:cNvSpPr/>
          <p:nvPr/>
        </p:nvSpPr>
        <p:spPr>
          <a:xfrm>
            <a:off x="5201722" y="3443168"/>
            <a:ext cx="4226838" cy="3079552"/>
          </a:xfrm>
          <a:prstGeom prst="roundRect">
            <a:avLst>
              <a:gd name="adj" fmla="val 4751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1242" y="3443168"/>
            <a:ext cx="121920" cy="3079552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5540216" y="3690223"/>
            <a:ext cx="3641288" cy="10687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fr-FR" sz="2200" b="1" noProof="0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Ministère de l'Emploi et de la Formation Professionnelle (MINEFOP)</a:t>
            </a:r>
            <a:endParaRPr lang="fr-FR" sz="2200" noProof="0" dirty="0"/>
          </a:p>
        </p:txBody>
      </p:sp>
      <p:sp>
        <p:nvSpPr>
          <p:cNvPr id="11" name="Text 7"/>
          <p:cNvSpPr/>
          <p:nvPr/>
        </p:nvSpPr>
        <p:spPr>
          <a:xfrm>
            <a:off x="5540216" y="4888825"/>
            <a:ext cx="3641288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fr-FR" sz="17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Chargé de la politique nationale d'emploi et de formation professionnelle, et de l'insertion des jeunes.</a:t>
            </a:r>
            <a:endParaRPr lang="fr-FR" sz="1700" noProof="0" dirty="0"/>
          </a:p>
        </p:txBody>
      </p:sp>
      <p:sp>
        <p:nvSpPr>
          <p:cNvPr id="12" name="Shape 8"/>
          <p:cNvSpPr/>
          <p:nvPr/>
        </p:nvSpPr>
        <p:spPr>
          <a:xfrm>
            <a:off x="9645134" y="3443168"/>
            <a:ext cx="4226957" cy="3079552"/>
          </a:xfrm>
          <a:prstGeom prst="roundRect">
            <a:avLst>
              <a:gd name="adj" fmla="val 4751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fr-FR" noProof="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4654" y="3443168"/>
            <a:ext cx="121920" cy="307955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9983629" y="369022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fr-FR" sz="2200" b="1" noProof="0" dirty="0" err="1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Minajobs</a:t>
            </a:r>
            <a:endParaRPr lang="fr-FR" sz="2200" noProof="0" dirty="0"/>
          </a:p>
        </p:txBody>
      </p:sp>
      <p:sp>
        <p:nvSpPr>
          <p:cNvPr id="15" name="Text 10"/>
          <p:cNvSpPr/>
          <p:nvPr/>
        </p:nvSpPr>
        <p:spPr>
          <a:xfrm>
            <a:off x="9983629" y="4176355"/>
            <a:ext cx="364140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fr-FR" sz="17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Site non officiel très utilisé pour la recherche d'emplois et de stages au Cameroun.</a:t>
            </a:r>
            <a:endParaRPr lang="fr-FR" sz="1700" noProof="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168723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fr-FR" sz="445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Critique de l'Existant</a:t>
            </a:r>
            <a:endParaRPr lang="fr-FR" sz="4450" noProof="0" dirty="0"/>
          </a:p>
        </p:txBody>
      </p:sp>
      <p:sp>
        <p:nvSpPr>
          <p:cNvPr id="3" name="Text 1"/>
          <p:cNvSpPr/>
          <p:nvPr/>
        </p:nvSpPr>
        <p:spPr>
          <a:xfrm>
            <a:off x="765929" y="3314700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fr-FR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Malgré l'offre existante, plusieurs limites sont identifiées dans les plateformes actuelles, notamment dans le contexte local.</a:t>
            </a:r>
            <a:endParaRPr lang="fr-FR" sz="2000" noProof="0" dirty="0"/>
          </a:p>
        </p:txBody>
      </p:sp>
      <p:sp>
        <p:nvSpPr>
          <p:cNvPr id="4" name="Text 2"/>
          <p:cNvSpPr/>
          <p:nvPr/>
        </p:nvSpPr>
        <p:spPr>
          <a:xfrm>
            <a:off x="758309" y="4446746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fr-FR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Interface non intuitive (Mina Jobs)</a:t>
            </a:r>
            <a:endParaRPr lang="fr-FR" sz="2000" noProof="0" dirty="0"/>
          </a:p>
        </p:txBody>
      </p:sp>
      <p:sp>
        <p:nvSpPr>
          <p:cNvPr id="5" name="Text 3"/>
          <p:cNvSpPr/>
          <p:nvPr/>
        </p:nvSpPr>
        <p:spPr>
          <a:xfrm>
            <a:off x="758309" y="4869180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fr-FR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Date de fin de recrutement non signalée (Mina Jobs, MINEFOP)</a:t>
            </a:r>
            <a:endParaRPr lang="fr-FR" sz="2000" noProof="0" dirty="0"/>
          </a:p>
        </p:txBody>
      </p:sp>
      <p:sp>
        <p:nvSpPr>
          <p:cNvPr id="6" name="Text 4"/>
          <p:cNvSpPr/>
          <p:nvPr/>
        </p:nvSpPr>
        <p:spPr>
          <a:xfrm>
            <a:off x="758309" y="5638324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fr-FR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Publicités abusives (Mina Jobs)</a:t>
            </a:r>
            <a:endParaRPr lang="fr-FR" sz="2000" noProof="0" dirty="0"/>
          </a:p>
        </p:txBody>
      </p:sp>
      <p:sp>
        <p:nvSpPr>
          <p:cNvPr id="7" name="Text 5"/>
          <p:cNvSpPr/>
          <p:nvPr/>
        </p:nvSpPr>
        <p:spPr>
          <a:xfrm>
            <a:off x="7587139" y="4446746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fr-FR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Plateforme non optimisée pour les faibles débits (Mina Jobs)</a:t>
            </a:r>
            <a:endParaRPr lang="fr-FR" sz="2000" noProof="0" dirty="0"/>
          </a:p>
        </p:txBody>
      </p:sp>
      <p:sp>
        <p:nvSpPr>
          <p:cNvPr id="8" name="Text 6"/>
          <p:cNvSpPr/>
          <p:nvPr/>
        </p:nvSpPr>
        <p:spPr>
          <a:xfrm>
            <a:off x="7587139" y="5215890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fr-FR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Plan de localisation absent ou imprécis</a:t>
            </a:r>
            <a:endParaRPr lang="fr-FR" sz="2000" noProof="0" dirty="0"/>
          </a:p>
        </p:txBody>
      </p:sp>
      <p:sp>
        <p:nvSpPr>
          <p:cNvPr id="9" name="Text 7"/>
          <p:cNvSpPr/>
          <p:nvPr/>
        </p:nvSpPr>
        <p:spPr>
          <a:xfrm>
            <a:off x="7587139" y="5638324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fr-FR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Recherche non centralisée et filtrée</a:t>
            </a:r>
            <a:endParaRPr lang="fr-FR" sz="2000" noProof="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190274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fr-FR" sz="445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Problématique</a:t>
            </a:r>
            <a:endParaRPr lang="fr-FR" sz="4450" noProof="0" dirty="0"/>
          </a:p>
        </p:txBody>
      </p:sp>
      <p:sp>
        <p:nvSpPr>
          <p:cNvPr id="4" name="Text 1"/>
          <p:cNvSpPr/>
          <p:nvPr/>
        </p:nvSpPr>
        <p:spPr>
          <a:xfrm>
            <a:off x="6569631" y="3471624"/>
            <a:ext cx="7302460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fr-FR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Malgré la multiplication des plateformes en ligne dédiées à l'emploi et aux stages, les candidats rencontrent encore des difficultés pour accéder à des offres fiables, adaptées à leur profil et centralisées.</a:t>
            </a:r>
            <a:endParaRPr lang="fr-FR" sz="2000" noProof="0" dirty="0"/>
          </a:p>
        </p:txBody>
      </p:sp>
      <p:sp>
        <p:nvSpPr>
          <p:cNvPr id="5" name="Shape 2"/>
          <p:cNvSpPr/>
          <p:nvPr/>
        </p:nvSpPr>
        <p:spPr>
          <a:xfrm>
            <a:off x="6244709" y="3227903"/>
            <a:ext cx="30480" cy="1874282"/>
          </a:xfrm>
          <a:prstGeom prst="rect">
            <a:avLst/>
          </a:prstGeom>
          <a:solidFill>
            <a:srgbClr val="75BAE6"/>
          </a:solidFill>
          <a:ln/>
        </p:spPr>
        <p:txBody>
          <a:bodyPr/>
          <a:lstStyle/>
          <a:p>
            <a:endParaRPr lang="fr-FR" noProof="0" dirty="0"/>
          </a:p>
        </p:txBody>
      </p:sp>
      <p:sp>
        <p:nvSpPr>
          <p:cNvPr id="6" name="Text 3"/>
          <p:cNvSpPr/>
          <p:nvPr/>
        </p:nvSpPr>
        <p:spPr>
          <a:xfrm>
            <a:off x="6244709" y="5345906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fr-FR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Parallèlement, les entreprises peinent à atteindre rapidement un grand nombre de candidats qualifiés.</a:t>
            </a:r>
            <a:endParaRPr lang="fr-FR" sz="2000" noProof="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83975" y="605076"/>
            <a:ext cx="4493776" cy="5616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fr-FR" sz="350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La Question Clé</a:t>
            </a:r>
            <a:endParaRPr lang="fr-FR" sz="3500" noProof="0" dirty="0"/>
          </a:p>
        </p:txBody>
      </p:sp>
      <p:sp>
        <p:nvSpPr>
          <p:cNvPr id="4" name="Text 1"/>
          <p:cNvSpPr/>
          <p:nvPr/>
        </p:nvSpPr>
        <p:spPr>
          <a:xfrm>
            <a:off x="6083975" y="1422797"/>
            <a:ext cx="7948851" cy="62017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100"/>
              </a:lnSpc>
              <a:buNone/>
            </a:pPr>
            <a:r>
              <a:rPr lang="fr-FR" sz="485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Comment concevoir une application mobile capable de centraliser et vérifier les offres de stage et d'emploi, tout en offrant des outils rapides, accessibles et adaptés aux réalités locales ?</a:t>
            </a:r>
            <a:endParaRPr lang="fr-FR" sz="4850" noProof="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3075861"/>
            <a:ext cx="589121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fr-FR" sz="4450" b="1" noProof="0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Proposition de Solution</a:t>
            </a:r>
            <a:endParaRPr lang="fr-FR" sz="4450" noProof="0" dirty="0"/>
          </a:p>
        </p:txBody>
      </p:sp>
      <p:sp>
        <p:nvSpPr>
          <p:cNvPr id="4" name="Text 1"/>
          <p:cNvSpPr/>
          <p:nvPr/>
        </p:nvSpPr>
        <p:spPr>
          <a:xfrm>
            <a:off x="6244709" y="4113490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fr-FR" sz="2000" noProof="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Nous proposons une application mobile qui permettra aux jeunes diplômés, étudiants et professionnels de trouver facilement des informations à jour liées à leur profil pour des stages ou des emplois.</a:t>
            </a:r>
            <a:endParaRPr lang="fr-FR" sz="2000" noProof="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2436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3782" y="3371255"/>
            <a:ext cx="5517594" cy="689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fr-FR" sz="4000" b="1" i="1" noProof="0" dirty="0">
                <a:solidFill>
                  <a:srgbClr val="2E3C4E"/>
                </a:solidFill>
                <a:ea typeface="Barlow Bold" pitchFamily="34" charset="-122"/>
                <a:cs typeface="Barlow Bold" pitchFamily="34" charset="-120"/>
              </a:rPr>
              <a:t>Prochaines Étapes:</a:t>
            </a:r>
            <a:endParaRPr lang="fr-FR" sz="4000" i="1" noProof="0" dirty="0"/>
          </a:p>
        </p:txBody>
      </p:sp>
      <p:sp>
        <p:nvSpPr>
          <p:cNvPr id="4" name="Text 1"/>
          <p:cNvSpPr/>
          <p:nvPr/>
        </p:nvSpPr>
        <p:spPr>
          <a:xfrm>
            <a:off x="733782" y="4375309"/>
            <a:ext cx="20966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fr-FR" sz="2800" noProof="0" dirty="0">
                <a:solidFill>
                  <a:srgbClr val="384653"/>
                </a:solidFill>
                <a:ea typeface="Barlow Light" pitchFamily="34" charset="-122"/>
                <a:cs typeface="Barlow Light" pitchFamily="34" charset="-120"/>
              </a:rPr>
              <a:t>01</a:t>
            </a:r>
            <a:endParaRPr lang="fr-FR" sz="2800" noProof="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782" y="4708803"/>
            <a:ext cx="6476524" cy="2286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33782" y="4859298"/>
            <a:ext cx="3829050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fr-FR" sz="2800" b="1" i="1" noProof="0" dirty="0"/>
              <a:t>Cahier des charges</a:t>
            </a:r>
          </a:p>
        </p:txBody>
      </p:sp>
      <p:sp>
        <p:nvSpPr>
          <p:cNvPr id="7" name="Text 3"/>
          <p:cNvSpPr/>
          <p:nvPr/>
        </p:nvSpPr>
        <p:spPr>
          <a:xfrm>
            <a:off x="733782" y="5329833"/>
            <a:ext cx="6476524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fr-FR" sz="2800" noProof="0" dirty="0"/>
          </a:p>
        </p:txBody>
      </p:sp>
      <p:sp>
        <p:nvSpPr>
          <p:cNvPr id="8" name="Text 4"/>
          <p:cNvSpPr/>
          <p:nvPr/>
        </p:nvSpPr>
        <p:spPr>
          <a:xfrm>
            <a:off x="7419975" y="4375309"/>
            <a:ext cx="20966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fr-FR" sz="2800" noProof="0" dirty="0">
                <a:solidFill>
                  <a:srgbClr val="384653"/>
                </a:solidFill>
                <a:ea typeface="Barlow Light" pitchFamily="34" charset="-122"/>
                <a:cs typeface="Barlow Light" pitchFamily="34" charset="-120"/>
              </a:rPr>
              <a:t>02</a:t>
            </a:r>
            <a:endParaRPr lang="fr-FR" sz="2800" noProof="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9975" y="4708803"/>
            <a:ext cx="6476643" cy="2286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419975" y="4859298"/>
            <a:ext cx="2758797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fr-FR" sz="2800" b="1" i="1" noProof="0" dirty="0">
                <a:solidFill>
                  <a:srgbClr val="384653"/>
                </a:solidFill>
                <a:ea typeface="Barlow Bold" pitchFamily="34" charset="-122"/>
              </a:rPr>
              <a:t>Etude de l’art</a:t>
            </a:r>
            <a:endParaRPr lang="fr-FR" sz="2800" b="1" i="1" noProof="0" dirty="0"/>
          </a:p>
        </p:txBody>
      </p:sp>
      <p:sp>
        <p:nvSpPr>
          <p:cNvPr id="11" name="Text 6"/>
          <p:cNvSpPr/>
          <p:nvPr/>
        </p:nvSpPr>
        <p:spPr>
          <a:xfrm>
            <a:off x="7419975" y="5329833"/>
            <a:ext cx="6476643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fr-FR" sz="2800" noProof="0" dirty="0"/>
          </a:p>
        </p:txBody>
      </p:sp>
      <p:sp>
        <p:nvSpPr>
          <p:cNvPr id="12" name="Text 7"/>
          <p:cNvSpPr/>
          <p:nvPr/>
        </p:nvSpPr>
        <p:spPr>
          <a:xfrm>
            <a:off x="733782" y="6032063"/>
            <a:ext cx="20966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fr-FR" sz="2800" noProof="0" dirty="0">
                <a:solidFill>
                  <a:srgbClr val="384653"/>
                </a:solidFill>
                <a:ea typeface="Barlow Light" pitchFamily="34" charset="-122"/>
                <a:cs typeface="Barlow Light" pitchFamily="34" charset="-120"/>
              </a:rPr>
              <a:t>03</a:t>
            </a:r>
            <a:endParaRPr lang="fr-FR" sz="2800" noProof="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782" y="6344603"/>
            <a:ext cx="6476524" cy="2286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33782" y="6516053"/>
            <a:ext cx="3027164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fr-FR" sz="2800" b="1" noProof="0" dirty="0">
                <a:solidFill>
                  <a:srgbClr val="384653"/>
                </a:solidFill>
                <a:ea typeface="Barlow Bold" pitchFamily="34" charset="-122"/>
              </a:rPr>
              <a:t>Implémentation de la solution</a:t>
            </a:r>
            <a:endParaRPr lang="fr-FR" sz="2800" noProof="0" dirty="0"/>
          </a:p>
        </p:txBody>
      </p:sp>
      <p:sp>
        <p:nvSpPr>
          <p:cNvPr id="15" name="Text 9"/>
          <p:cNvSpPr/>
          <p:nvPr/>
        </p:nvSpPr>
        <p:spPr>
          <a:xfrm>
            <a:off x="733782" y="6986587"/>
            <a:ext cx="6476524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fr-FR" sz="2800" noProof="0" dirty="0"/>
          </a:p>
        </p:txBody>
      </p:sp>
      <p:sp>
        <p:nvSpPr>
          <p:cNvPr id="16" name="Text 10"/>
          <p:cNvSpPr/>
          <p:nvPr/>
        </p:nvSpPr>
        <p:spPr>
          <a:xfrm>
            <a:off x="7419975" y="6032063"/>
            <a:ext cx="20966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fr-FR" sz="2800" noProof="0" dirty="0">
                <a:solidFill>
                  <a:srgbClr val="384653"/>
                </a:solidFill>
                <a:ea typeface="Barlow Light" pitchFamily="34" charset="-122"/>
                <a:cs typeface="Barlow Light" pitchFamily="34" charset="-120"/>
              </a:rPr>
              <a:t>04</a:t>
            </a:r>
            <a:endParaRPr lang="fr-FR" sz="2800" noProof="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9975" y="6344603"/>
            <a:ext cx="6476643" cy="22860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7419975" y="6516053"/>
            <a:ext cx="2809399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fr-FR" sz="2800" b="1" noProof="0" dirty="0">
                <a:solidFill>
                  <a:srgbClr val="384653"/>
                </a:solidFill>
                <a:ea typeface="Barlow Bold" pitchFamily="34" charset="-122"/>
              </a:rPr>
              <a:t>Résultat et commentaire</a:t>
            </a:r>
            <a:endParaRPr lang="fr-FR" sz="2800" noProof="0" dirty="0"/>
          </a:p>
        </p:txBody>
      </p:sp>
      <p:sp>
        <p:nvSpPr>
          <p:cNvPr id="19" name="Text 12"/>
          <p:cNvSpPr/>
          <p:nvPr/>
        </p:nvSpPr>
        <p:spPr>
          <a:xfrm>
            <a:off x="7419975" y="6986587"/>
            <a:ext cx="6476643" cy="335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fr-FR" sz="2800" noProof="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376</Words>
  <Application>Microsoft Office PowerPoint</Application>
  <PresentationFormat>Personnalisé</PresentationFormat>
  <Paragraphs>48</Paragraphs>
  <Slides>9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4" baseType="lpstr">
      <vt:lpstr>Barlow Bold</vt:lpstr>
      <vt:lpstr>Arial</vt:lpstr>
      <vt:lpstr>Montserrat</vt:lpstr>
      <vt:lpstr>Barlow Light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fernando neo</cp:lastModifiedBy>
  <cp:revision>5</cp:revision>
  <dcterms:created xsi:type="dcterms:W3CDTF">2025-08-20T14:44:30Z</dcterms:created>
  <dcterms:modified xsi:type="dcterms:W3CDTF">2025-08-20T14:39:46Z</dcterms:modified>
</cp:coreProperties>
</file>